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7" r:id="rId3"/>
    <p:sldId id="278" r:id="rId4"/>
    <p:sldId id="280" r:id="rId5"/>
    <p:sldId id="281" r:id="rId6"/>
    <p:sldId id="282" r:id="rId7"/>
    <p:sldId id="283" r:id="rId8"/>
    <p:sldId id="284" r:id="rId9"/>
    <p:sldId id="285" r:id="rId10"/>
    <p:sldId id="257" r:id="rId11"/>
    <p:sldId id="256" r:id="rId12"/>
    <p:sldId id="261" r:id="rId13"/>
    <p:sldId id="260" r:id="rId14"/>
    <p:sldId id="262" r:id="rId15"/>
    <p:sldId id="263" r:id="rId16"/>
    <p:sldId id="268" r:id="rId17"/>
    <p:sldId id="265" r:id="rId18"/>
    <p:sldId id="266" r:id="rId19"/>
    <p:sldId id="267" r:id="rId20"/>
    <p:sldId id="269" r:id="rId21"/>
    <p:sldId id="272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1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9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5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6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4" y="3429001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1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1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4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8D38B6F-9D56-4B29-BF40-05B957235B8A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4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72BC572-7B03-4E10-AB3C-98697E770CC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78010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Влияние сапропеля на рост и развитие лука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Выполнили: Обучающиеся 5 класса: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Осадчая Полина. Булатова Ольга. Кашин Степан. Пакулин Даниил. Саночкин Кирилл. Ахмадиев Кирилл.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Руководитель: Семенихина Ираида Анатольевна.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86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Шаг №1. Подготовка почвы.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1916833"/>
            <a:ext cx="3822700" cy="356439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6" y="1988841"/>
            <a:ext cx="3822700" cy="3492388"/>
          </a:xfrm>
        </p:spPr>
      </p:pic>
    </p:spTree>
    <p:extLst>
      <p:ext uri="{BB962C8B-B14F-4D97-AF65-F5344CB8AC3E}">
        <p14:creationId xmlns:p14="http://schemas.microsoft.com/office/powerpoint/2010/main" val="578549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Шаг №2.Посадка лука.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02886"/>
            <a:ext cx="4824536" cy="3433558"/>
          </a:xfrm>
        </p:spPr>
      </p:pic>
    </p:spTree>
    <p:extLst>
      <p:ext uri="{BB962C8B-B14F-4D97-AF65-F5344CB8AC3E}">
        <p14:creationId xmlns:p14="http://schemas.microsoft.com/office/powerpoint/2010/main" val="1584751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заложен.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3096344" cy="232225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700808"/>
            <a:ext cx="3174504" cy="2380878"/>
          </a:xfrm>
        </p:spPr>
      </p:pic>
      <p:pic>
        <p:nvPicPr>
          <p:cNvPr id="1026" name="Picture 2" descr="C:\Users\Ирина\Desktop\проект сапропель и лук\DSCN34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97" y="4077072"/>
            <a:ext cx="3384376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650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Важный момент- полить лук.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69419"/>
            <a:ext cx="3822700" cy="229578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6" y="2969419"/>
            <a:ext cx="3822700" cy="2295785"/>
          </a:xfrm>
        </p:spPr>
      </p:pic>
    </p:spTree>
    <p:extLst>
      <p:ext uri="{BB962C8B-B14F-4D97-AF65-F5344CB8AC3E}">
        <p14:creationId xmlns:p14="http://schemas.microsoft.com/office/powerpoint/2010/main" val="2598037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результаты.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Земля с огорода.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3971479"/>
            <a:ext cx="3820584" cy="1611809"/>
          </a:xfrm>
        </p:spPr>
      </p:pic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Сапропель.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085" y="3971479"/>
            <a:ext cx="3820583" cy="1611808"/>
          </a:xfrm>
        </p:spPr>
      </p:pic>
    </p:spTree>
    <p:extLst>
      <p:ext uri="{BB962C8B-B14F-4D97-AF65-F5344CB8AC3E}">
        <p14:creationId xmlns:p14="http://schemas.microsoft.com/office/powerpoint/2010/main" val="2699899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69420"/>
            <a:ext cx="3822700" cy="286702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6" y="2969420"/>
            <a:ext cx="3822700" cy="2867025"/>
          </a:xfrm>
        </p:spPr>
      </p:pic>
    </p:spTree>
    <p:extLst>
      <p:ext uri="{BB962C8B-B14F-4D97-AF65-F5344CB8AC3E}">
        <p14:creationId xmlns:p14="http://schemas.microsoft.com/office/powerpoint/2010/main" val="2984898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 ростки. 24.10.2013г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" y="2679700"/>
            <a:ext cx="3936437" cy="193743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23" y="2679700"/>
            <a:ext cx="3840427" cy="1937432"/>
          </a:xfrm>
        </p:spPr>
      </p:pic>
    </p:spTree>
    <p:extLst>
      <p:ext uri="{BB962C8B-B14F-4D97-AF65-F5344CB8AC3E}">
        <p14:creationId xmlns:p14="http://schemas.microsoft.com/office/powerpoint/2010/main" val="4001702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Первые результаты эксперимента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Земля с огорода</a:t>
            </a:r>
          </a:p>
          <a:p>
            <a:r>
              <a:rPr lang="ru-RU" dirty="0" smtClean="0"/>
              <a:t>Проросла 1 луковица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3971479"/>
            <a:ext cx="3820584" cy="161180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Сапропель. Проросло 2 луковицы.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085" y="3971479"/>
            <a:ext cx="3820583" cy="1611808"/>
          </a:xfrm>
        </p:spPr>
      </p:pic>
    </p:spTree>
    <p:extLst>
      <p:ext uri="{BB962C8B-B14F-4D97-AF65-F5344CB8AC3E}">
        <p14:creationId xmlns:p14="http://schemas.microsoft.com/office/powerpoint/2010/main" val="18296832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2420889"/>
            <a:ext cx="3820584" cy="31624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085" y="2276872"/>
            <a:ext cx="3820583" cy="3306415"/>
          </a:xfrm>
        </p:spPr>
      </p:pic>
    </p:spTree>
    <p:extLst>
      <p:ext uri="{BB962C8B-B14F-4D97-AF65-F5344CB8AC3E}">
        <p14:creationId xmlns:p14="http://schemas.microsoft.com/office/powerpoint/2010/main" val="2931350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Прорастание лука в земле с пришкольного участка. 29.10.2013 г.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" y="2024844"/>
            <a:ext cx="3744416" cy="313234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970838"/>
            <a:ext cx="3822700" cy="3186354"/>
          </a:xfrm>
        </p:spPr>
      </p:pic>
    </p:spTree>
    <p:extLst>
      <p:ext uri="{BB962C8B-B14F-4D97-AF65-F5344CB8AC3E}">
        <p14:creationId xmlns:p14="http://schemas.microsoft.com/office/powerpoint/2010/main" val="1867635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6264696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Цель и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b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выявить влияние сапропеля на рост и развитие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лука.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проекта: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	Собрать информацию о значении сапропеля </a:t>
            </a:r>
            <a:b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	провести исследования сапропеля влияющие   на рост растений.</a:t>
            </a:r>
            <a:b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677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492896"/>
            <a:ext cx="3822700" cy="3343549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6" y="2492896"/>
            <a:ext cx="3822700" cy="3343549"/>
          </a:xfrm>
        </p:spPr>
      </p:pic>
    </p:spTree>
    <p:extLst>
      <p:ext uri="{BB962C8B-B14F-4D97-AF65-F5344CB8AC3E}">
        <p14:creationId xmlns:p14="http://schemas.microsoft.com/office/powerpoint/2010/main" val="3675541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Сравнительный анализ: земля с участка, сапропель.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22" y="1862826"/>
            <a:ext cx="3822700" cy="2867025"/>
          </a:xfrm>
        </p:spPr>
      </p:pic>
      <p:pic>
        <p:nvPicPr>
          <p:cNvPr id="6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69420"/>
            <a:ext cx="38227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42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 за прорастанием лука.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808820"/>
            <a:ext cx="3822700" cy="253828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22" y="1808820"/>
            <a:ext cx="3822700" cy="2538282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87" y="4401108"/>
            <a:ext cx="3822700" cy="219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3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Контрольные замеры.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1" y="1772613"/>
            <a:ext cx="3822700" cy="2007956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4" y="1754814"/>
            <a:ext cx="3822700" cy="2025755"/>
          </a:xfrm>
          <a:prstGeom prst="rect">
            <a:avLst/>
          </a:prstGeom>
        </p:spPr>
      </p:pic>
      <p:pic>
        <p:nvPicPr>
          <p:cNvPr id="9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9" y="3861048"/>
            <a:ext cx="3822700" cy="2299433"/>
          </a:xfrm>
        </p:spPr>
      </p:pic>
    </p:spTree>
    <p:extLst>
      <p:ext uri="{BB962C8B-B14F-4D97-AF65-F5344CB8AC3E}">
        <p14:creationId xmlns:p14="http://schemas.microsoft.com/office/powerpoint/2010/main" val="846786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682960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сапропель с озера Куртугуз.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лук, и его вкусовые качества при проращивании в разных почвах.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109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331032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литературы, раскрывающей особенности сапропеля. Наблюдения и замеры исследований, пробы, выводы и заключения</a:t>
            </a:r>
          </a:p>
        </p:txBody>
      </p:sp>
    </p:spTree>
    <p:extLst>
      <p:ext uri="{BB962C8B-B14F-4D97-AF65-F5344CB8AC3E}">
        <p14:creationId xmlns:p14="http://schemas.microsoft.com/office/powerpoint/2010/main" val="272459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добывают сапропель.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867043" cy="437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267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выглядит сапропель.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652120" cy="423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074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95" y="332656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456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064896" cy="502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742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работы над проектом по выращиванию лука.</a:t>
            </a:r>
            <a:endParaRPr lang="ru-RU" dirty="0"/>
          </a:p>
        </p:txBody>
      </p:sp>
      <p:pic>
        <p:nvPicPr>
          <p:cNvPr id="5122" name="Picture 2" descr="D:\флешка декабрь 2014\проект сапропель и лук\DSCN3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42887"/>
            <a:ext cx="5688632" cy="478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056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370</TotalTime>
  <Words>165</Words>
  <Application>Microsoft Office PowerPoint</Application>
  <PresentationFormat>Экран (4:3)</PresentationFormat>
  <Paragraphs>26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Влияние сапропеля на рост и развитие лука</vt:lpstr>
      <vt:lpstr>           Цель и задачи проекта: Цель проекта: выявить влияние сапропеля на рост и развитие лука. Задачи проекта:  • Собрать информацию о значении сапропеля  • провести исследования сапропеля влияющие   на рост растений. </vt:lpstr>
      <vt:lpstr>Объект исследования: сапропель с озера Куртугуз. Предмет исследования: лук, и его вкусовые качества при проращивании в разных почвах. </vt:lpstr>
      <vt:lpstr>Методы исследования: изучение литературы, раскрывающей особенности сапропеля. Наблюдения и замеры исследований, пробы, выводы и заключения</vt:lpstr>
      <vt:lpstr>Так добывают сапропель.</vt:lpstr>
      <vt:lpstr>Так выглядит сапропель.</vt:lpstr>
      <vt:lpstr>Презентация PowerPoint</vt:lpstr>
      <vt:lpstr>Презентация PowerPoint</vt:lpstr>
      <vt:lpstr>Этапы работы над проектом по выращиванию лука.</vt:lpstr>
      <vt:lpstr> Шаг №1. Подготовка почвы.</vt:lpstr>
      <vt:lpstr> Шаг №2.Посадка лука.</vt:lpstr>
      <vt:lpstr>Опыт заложен.</vt:lpstr>
      <vt:lpstr>Важный момент- полить лук.</vt:lpstr>
      <vt:lpstr>Первые результаты.</vt:lpstr>
      <vt:lpstr>Презентация PowerPoint</vt:lpstr>
      <vt:lpstr>Первые  ростки. 24.10.2013г</vt:lpstr>
      <vt:lpstr>Первые результаты эксперимента</vt:lpstr>
      <vt:lpstr>Презентация PowerPoint</vt:lpstr>
      <vt:lpstr>Прорастание лука в земле с пришкольного участка. 29.10.2013 г.</vt:lpstr>
      <vt:lpstr>Презентация PowerPoint</vt:lpstr>
      <vt:lpstr>Сравнительный анализ: земля с участка, сапропель.</vt:lpstr>
      <vt:lpstr>Контроль за прорастанием лука.</vt:lpstr>
      <vt:lpstr>Контрольные замеры.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Приложения.</dc:title>
  <dc:creator>Ирина</dc:creator>
  <cp:lastModifiedBy>WIN 7</cp:lastModifiedBy>
  <cp:revision>15</cp:revision>
  <dcterms:created xsi:type="dcterms:W3CDTF">2013-11-16T14:53:52Z</dcterms:created>
  <dcterms:modified xsi:type="dcterms:W3CDTF">2015-04-08T07:29:12Z</dcterms:modified>
</cp:coreProperties>
</file>